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7fcdb72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77fcdb72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78dc287a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78dc287a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7928c7e6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7928c7e6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790aff4a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790aff4a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hyperlink" Target="http://drive.google.com/file/d/1DSF6Zxwc_h7Y_i9yI3fCIeIwaSHLW940/view" TargetMode="External"/><Relationship Id="rId7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00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Monster</a:t>
            </a:r>
            <a:r>
              <a:rPr lang="en"/>
              <a:t> Makey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By: Jasmine Roach, Kevin Rudio, Sam Downs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9900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Idea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Have 3 to 5 premade short halloween based story for people to pick from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Have a demo or small slides about how to change voices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One group can do sounds and another group can make monster out of </a:t>
            </a:r>
            <a:r>
              <a:rPr lang="en">
                <a:solidFill>
                  <a:schemeClr val="dk1"/>
                </a:solidFill>
              </a:rPr>
              <a:t>the</a:t>
            </a:r>
            <a:r>
              <a:rPr lang="en">
                <a:solidFill>
                  <a:schemeClr val="dk1"/>
                </a:solidFill>
              </a:rPr>
              <a:t> playdoh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Show how to add the sounds to </a:t>
            </a:r>
            <a:r>
              <a:rPr lang="en">
                <a:solidFill>
                  <a:schemeClr val="dk1"/>
                </a:solidFill>
              </a:rPr>
              <a:t>the</a:t>
            </a:r>
            <a:r>
              <a:rPr lang="en">
                <a:solidFill>
                  <a:schemeClr val="dk1"/>
                </a:solidFill>
              </a:rPr>
              <a:t> makey makey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8761D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Objectives 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How to use different applications for sound and recording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How to manipulate and edit sounds and audio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 process of recording and sampling sounds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How to integrate sound recordings into a Makey Makey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06666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 Lab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2727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Recording sound in the sound box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Messing around with the recorded sound using GarageBand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250" y="290349"/>
            <a:ext cx="2532777" cy="189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9250" y="2241075"/>
            <a:ext cx="3177948" cy="238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7809" y="1093625"/>
            <a:ext cx="2650575" cy="353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 title="Untitled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400" y="4780126"/>
            <a:ext cx="210974" cy="21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9999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 Idea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Hallow Fest: short story about a </a:t>
            </a:r>
            <a:r>
              <a:rPr lang="en">
                <a:solidFill>
                  <a:schemeClr val="dk1"/>
                </a:solidFill>
              </a:rPr>
              <a:t>pumpkin</a:t>
            </a:r>
            <a:r>
              <a:rPr lang="en">
                <a:solidFill>
                  <a:schemeClr val="dk1"/>
                </a:solidFill>
              </a:rPr>
              <a:t> head man trying to catch a group of kids during a halloween fest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Witch</a:t>
            </a:r>
            <a:r>
              <a:rPr lang="en">
                <a:solidFill>
                  <a:schemeClr val="dk1"/>
                </a:solidFill>
              </a:rPr>
              <a:t> Maze: Short story about escaping a </a:t>
            </a:r>
            <a:r>
              <a:rPr lang="en">
                <a:solidFill>
                  <a:schemeClr val="dk1"/>
                </a:solidFill>
              </a:rPr>
              <a:t>witches</a:t>
            </a:r>
            <a:r>
              <a:rPr lang="en">
                <a:solidFill>
                  <a:schemeClr val="dk1"/>
                </a:solidFill>
              </a:rPr>
              <a:t> maze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Ghost Haunt: Short story about being trapped inside a haunted house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Zombie Escape: Short story about escaping zombies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Wolf Attack: Short story about fighting against werewolf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